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5486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5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99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3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0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6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4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21EC5BC-6EEF-4779-90D3-A32CF4F077F6}" type="datetimeFigureOut">
              <a:rPr lang="en-US" smtClean="0"/>
              <a:t>3/18/2018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E96BB8-8306-4197-84DA-3CA6C0E1E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9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Pragmatizam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Brigita Ivančić, IV-1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Šta je pragmatizam</a:t>
            </a:r>
            <a:r>
              <a:rPr lang="en-US" i="1" dirty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935892"/>
            <a:ext cx="5716444" cy="4244245"/>
          </a:xfrm>
        </p:spPr>
        <p:txBody>
          <a:bodyPr>
            <a:normAutofit/>
          </a:bodyPr>
          <a:lstStyle/>
          <a:p>
            <a:r>
              <a:rPr lang="sr-Latn-RS" sz="2400" i="1" dirty="0"/>
              <a:t>pragma</a:t>
            </a:r>
            <a:r>
              <a:rPr lang="sr-Latn-RS" sz="2400" dirty="0"/>
              <a:t> – delo, delovanje, </a:t>
            </a:r>
            <a:r>
              <a:rPr lang="sr-Latn-RS" sz="2400" dirty="0" smtClean="0"/>
              <a:t>čin</a:t>
            </a:r>
          </a:p>
          <a:p>
            <a:r>
              <a:rPr lang="sr-Latn-RS" sz="2400" dirty="0"/>
              <a:t>O</a:t>
            </a:r>
            <a:r>
              <a:rPr lang="sr-Latn-RS" sz="2400" dirty="0" smtClean="0"/>
              <a:t>dređujemo </a:t>
            </a:r>
            <a:r>
              <a:rPr lang="sr-Latn-RS" sz="2400" dirty="0"/>
              <a:t>istinitost saznajnih iskaza na osnovu društvene </a:t>
            </a:r>
            <a:r>
              <a:rPr lang="sr-Latn-RS" sz="2400" dirty="0" smtClean="0"/>
              <a:t>korisnosti</a:t>
            </a:r>
          </a:p>
          <a:p>
            <a:r>
              <a:rPr lang="sr-Latn-RS" sz="2400" dirty="0"/>
              <a:t>Glavni </a:t>
            </a:r>
            <a:r>
              <a:rPr lang="sr-Latn-RS" sz="2400" dirty="0" smtClean="0"/>
              <a:t>predstavnici: </a:t>
            </a:r>
            <a:r>
              <a:rPr lang="sr-Latn-RS" sz="2400" b="1" dirty="0"/>
              <a:t>Pers</a:t>
            </a:r>
            <a:r>
              <a:rPr lang="sr-Latn-RS" sz="2400" dirty="0"/>
              <a:t>, </a:t>
            </a:r>
            <a:r>
              <a:rPr lang="sr-Latn-RS" sz="2400" b="1" dirty="0"/>
              <a:t>Džems</a:t>
            </a:r>
            <a:r>
              <a:rPr lang="sr-Latn-RS" sz="2400" dirty="0"/>
              <a:t>, i </a:t>
            </a:r>
            <a:r>
              <a:rPr lang="sr-Latn-RS" sz="2400" b="1" dirty="0"/>
              <a:t>Djui</a:t>
            </a:r>
            <a:endParaRPr lang="en-US" sz="2400" b="1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301" y="2277316"/>
            <a:ext cx="3048000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983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758" y="365760"/>
            <a:ext cx="9141754" cy="1325562"/>
          </a:xfrm>
        </p:spPr>
        <p:txBody>
          <a:bodyPr/>
          <a:lstStyle/>
          <a:p>
            <a:r>
              <a:rPr lang="sr-Latn-RS" dirty="0"/>
              <a:t>Čarls Sanders Pers (1839-1914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16" y="1828800"/>
            <a:ext cx="4890596" cy="4351337"/>
          </a:xfrm>
        </p:spPr>
        <p:txBody>
          <a:bodyPr>
            <a:normAutofit/>
          </a:bodyPr>
          <a:lstStyle/>
          <a:p>
            <a:r>
              <a:rPr lang="sr-Latn-RS" sz="2000" dirty="0"/>
              <a:t>Osnivač </a:t>
            </a:r>
            <a:r>
              <a:rPr lang="sr-Latn-RS" sz="2000" dirty="0" smtClean="0"/>
              <a:t>pragmatizma</a:t>
            </a:r>
          </a:p>
          <a:p>
            <a:r>
              <a:rPr lang="sr-Latn-RS" sz="2000" dirty="0"/>
              <a:t>Odredio je pragmatizam kao jednu </a:t>
            </a:r>
            <a:r>
              <a:rPr lang="sr-Latn-RS" sz="2000" i="1" dirty="0"/>
              <a:t>vrstu pozitivizma</a:t>
            </a:r>
            <a:endParaRPr lang="sr-Latn-RS" sz="2000" dirty="0"/>
          </a:p>
          <a:p>
            <a:r>
              <a:rPr lang="sr-Latn-RS" sz="2000" dirty="0"/>
              <a:t>N</a:t>
            </a:r>
            <a:r>
              <a:rPr lang="sr-Latn-RS" sz="2000" dirty="0" smtClean="0"/>
              <a:t>e odbacuje </a:t>
            </a:r>
            <a:r>
              <a:rPr lang="sr-Latn-RS" sz="2000" dirty="0"/>
              <a:t>metafiziku</a:t>
            </a:r>
            <a:endParaRPr lang="en-US" sz="2000" dirty="0"/>
          </a:p>
          <a:p>
            <a:r>
              <a:rPr lang="en-US" sz="2000" b="1" i="1" dirty="0"/>
              <a:t>P</a:t>
            </a:r>
            <a:r>
              <a:rPr lang="sr-Latn-RS" sz="2000" b="1" i="1" dirty="0" smtClean="0"/>
              <a:t>ragmatistički metod</a:t>
            </a:r>
          </a:p>
          <a:p>
            <a:pPr marL="0" indent="0">
              <a:buNone/>
            </a:pPr>
            <a:endParaRPr lang="sr-Latn-RS" sz="2000" b="1" i="1" dirty="0" smtClean="0"/>
          </a:p>
          <a:p>
            <a:r>
              <a:rPr lang="en-US" sz="2000" i="1" dirty="0" smtClean="0"/>
              <a:t>“</a:t>
            </a:r>
            <a:r>
              <a:rPr lang="sr-Latn-RS" sz="2000" i="1" dirty="0" smtClean="0"/>
              <a:t>Logička </a:t>
            </a:r>
            <a:r>
              <a:rPr lang="sr-Latn-RS" sz="2000" i="1" dirty="0"/>
              <a:t>samokontrola naučnika treba da bude odraz njihove etičke samokontrole</a:t>
            </a:r>
            <a:r>
              <a:rPr lang="sr-Latn-RS" sz="2000" i="1" dirty="0" smtClean="0"/>
              <a:t>.</a:t>
            </a:r>
            <a:r>
              <a:rPr lang="en-US" sz="2000" i="1" dirty="0" smtClean="0"/>
              <a:t>”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0038"/>
            <a:ext cx="2246000" cy="5387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58" y="2099468"/>
            <a:ext cx="2794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999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Vilijem Džems (1842-1910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784" y="1828800"/>
            <a:ext cx="4181353" cy="489327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</a:t>
            </a:r>
            <a:r>
              <a:rPr lang="sr-Latn-RS" sz="2000" b="1" dirty="0" smtClean="0"/>
              <a:t>adikalni </a:t>
            </a:r>
            <a:r>
              <a:rPr lang="sr-Latn-RS" sz="2000" b="1" dirty="0"/>
              <a:t>empirizam</a:t>
            </a:r>
            <a:endParaRPr lang="en-US" sz="2000" b="1" dirty="0"/>
          </a:p>
          <a:p>
            <a:r>
              <a:rPr lang="en-US" sz="2000" dirty="0" smtClean="0"/>
              <a:t>P</a:t>
            </a:r>
            <a:r>
              <a:rPr lang="sr-Latn-RS" sz="2000" dirty="0" smtClean="0"/>
              <a:t>rihvatimo </a:t>
            </a:r>
            <a:r>
              <a:rPr lang="sr-Latn-RS" sz="2000" dirty="0"/>
              <a:t>one ideje koje su korisne</a:t>
            </a:r>
            <a:r>
              <a:rPr lang="sr-Latn-RS" sz="2000" dirty="0" smtClean="0"/>
              <a:t>.</a:t>
            </a:r>
            <a:endParaRPr lang="en-US" sz="2000" dirty="0" smtClean="0"/>
          </a:p>
          <a:p>
            <a:r>
              <a:rPr lang="sr-Latn-RS" sz="2000" b="1" dirty="0" smtClean="0"/>
              <a:t>Misao</a:t>
            </a:r>
            <a:r>
              <a:rPr lang="en-US" sz="2000" b="1" dirty="0" smtClean="0"/>
              <a:t> </a:t>
            </a:r>
            <a:r>
              <a:rPr lang="en-US" sz="2000" dirty="0" smtClean="0"/>
              <a:t>je</a:t>
            </a:r>
            <a:r>
              <a:rPr lang="sr-Latn-RS" sz="2000" dirty="0" smtClean="0"/>
              <a:t> </a:t>
            </a:r>
            <a:r>
              <a:rPr lang="sr-Latn-RS" sz="2000" dirty="0"/>
              <a:t>oruđe aktivnog prilagođavanja organizma </a:t>
            </a:r>
            <a:r>
              <a:rPr lang="sr-Latn-RS" sz="2000" dirty="0" smtClean="0"/>
              <a:t>okolini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i="1" dirty="0" smtClean="0"/>
              <a:t>“N</a:t>
            </a:r>
            <a:r>
              <a:rPr lang="sr-Latn-RS" sz="2000" i="1" dirty="0" smtClean="0"/>
              <a:t>e </a:t>
            </a:r>
            <a:r>
              <a:rPr lang="sr-Latn-RS" sz="2000" i="1" dirty="0"/>
              <a:t>možemo zamisliti stvarnost izvan ljudskog iskustva</a:t>
            </a:r>
            <a:r>
              <a:rPr lang="sr-Latn-RS" sz="2000" dirty="0" smtClean="0"/>
              <a:t>.</a:t>
            </a:r>
            <a:r>
              <a:rPr lang="en-US" sz="2000" dirty="0" smtClean="0"/>
              <a:t>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129" y="1828800"/>
            <a:ext cx="3208060" cy="4150384"/>
          </a:xfrm>
          <a:prstGeom prst="ellipse">
            <a:avLst/>
          </a:prstGeom>
          <a:ln>
            <a:noFill/>
          </a:ln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8739">
            <a:off x="8765399" y="2468558"/>
            <a:ext cx="2051144" cy="307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48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Džon Djui (1859-1952</a:t>
            </a:r>
            <a:r>
              <a:rPr lang="sr-Latn-R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270" y="1828800"/>
            <a:ext cx="3965435" cy="4351337"/>
          </a:xfrm>
        </p:spPr>
        <p:txBody>
          <a:bodyPr/>
          <a:lstStyle/>
          <a:p>
            <a:r>
              <a:rPr lang="en-US" sz="2000" b="1" dirty="0"/>
              <a:t>I</a:t>
            </a:r>
            <a:r>
              <a:rPr lang="sr-Latn-RS" sz="2000" b="1" dirty="0" smtClean="0"/>
              <a:t>nstrumentalizam</a:t>
            </a:r>
            <a:endParaRPr lang="en-US" sz="2000" b="1" dirty="0" smtClean="0"/>
          </a:p>
          <a:p>
            <a:r>
              <a:rPr lang="en-US" sz="2000" dirty="0"/>
              <a:t>O</a:t>
            </a:r>
            <a:r>
              <a:rPr lang="sr-Latn-RS" sz="2000" dirty="0" smtClean="0"/>
              <a:t>snovni </a:t>
            </a:r>
            <a:r>
              <a:rPr lang="sr-Latn-RS" sz="2000" dirty="0"/>
              <a:t>zadatak filozofije i </a:t>
            </a:r>
            <a:r>
              <a:rPr lang="sr-Latn-RS" sz="2000" dirty="0" smtClean="0"/>
              <a:t>nauke</a:t>
            </a:r>
            <a:r>
              <a:rPr lang="en-US" sz="2000" dirty="0" smtClean="0"/>
              <a:t> je</a:t>
            </a:r>
            <a:r>
              <a:rPr lang="sr-Latn-RS" sz="2000" dirty="0" smtClean="0"/>
              <a:t> </a:t>
            </a:r>
            <a:r>
              <a:rPr lang="sr-Latn-RS" sz="2000" dirty="0"/>
              <a:t>rešavanje ljudskih </a:t>
            </a:r>
            <a:r>
              <a:rPr lang="sr-Latn-RS" sz="2000" dirty="0" smtClean="0"/>
              <a:t>problema</a:t>
            </a:r>
          </a:p>
          <a:p>
            <a:r>
              <a:rPr lang="sr-Latn-RS" dirty="0"/>
              <a:t>Krajnji cilj filozofije mora da bude praktičan, a ne teorijski.</a:t>
            </a: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sr-Latn-RS" sz="2000" i="1" dirty="0"/>
              <a:t>Filozofija je opšta nauka o iskustvu, a um prirodni organ iskustva.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213" y="2477385"/>
            <a:ext cx="3575805" cy="2769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705" y="2099468"/>
            <a:ext cx="2857500" cy="3810000"/>
          </a:xfrm>
          <a:prstGeom prst="ellipse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37814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</a:t>
            </a:r>
            <a:r>
              <a:rPr lang="sr-Latn-RS" dirty="0" smtClean="0"/>
              <a:t>žnji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28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628</TotalTime>
  <Words>149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Pragmatizam</vt:lpstr>
      <vt:lpstr>Šta je pragmatizam? </vt:lpstr>
      <vt:lpstr>Čarls Sanders Pers (1839-1914)</vt:lpstr>
      <vt:lpstr>Vilijem Džems (1842-1910)</vt:lpstr>
      <vt:lpstr>Džon Djui (1859-1952)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Pragmatizam</dc:title>
  <dc:creator>Brigita Ivancic</dc:creator>
  <cp:lastModifiedBy>Brigita Ivancic</cp:lastModifiedBy>
  <cp:revision>32</cp:revision>
  <dcterms:created xsi:type="dcterms:W3CDTF">2018-03-11T18:53:06Z</dcterms:created>
  <dcterms:modified xsi:type="dcterms:W3CDTF">2018-03-18T20:39:33Z</dcterms:modified>
</cp:coreProperties>
</file>